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6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268" r:id="rId18"/>
    <p:sldId id="311" r:id="rId19"/>
    <p:sldId id="294" r:id="rId20"/>
    <p:sldId id="328" r:id="rId21"/>
    <p:sldId id="303" r:id="rId22"/>
    <p:sldId id="304" r:id="rId23"/>
    <p:sldId id="313" r:id="rId24"/>
    <p:sldId id="309" r:id="rId25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8" d="100"/>
          <a:sy n="98" d="100"/>
        </p:scale>
        <p:origin x="60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03.11.2021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pPr/>
              <a:t>03.11.2021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pPr/>
              <a:t>03.11.2021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pPr/>
              <a:t>03.11.2021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03.11.2021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03.11.2021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pPr/>
              <a:t>03.11.2021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pPr/>
              <a:t>03.11.2021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pPr/>
              <a:t>03.11.2021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pPr/>
              <a:t>03.11.2021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pPr/>
              <a:t>03.11.2021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pPr/>
              <a:t>03.11.2021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pPr/>
              <a:t>03.11.2021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pPr/>
              <a:t>03.11.2021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pPr/>
              <a:t>03.11.2021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02109" y="1707654"/>
            <a:ext cx="18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</p:spTree>
    <p:extLst>
      <p:ext uri="{BB962C8B-B14F-4D97-AF65-F5344CB8AC3E}">
        <p14:creationId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2945</TotalTime>
  <Words>548</Words>
  <Application>Microsoft Office PowerPoint</Application>
  <PresentationFormat>Ekran Gösterisi (16:9)</PresentationFormat>
  <Paragraphs>97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PowerPoint Sunusu</vt:lpstr>
      <vt:lpstr>“Bazı şeyleri satın alamazsın; kazanman gerekir. Bazı şeyleri hemen kazanamazsın; uğruna savaşman ve yaşaman gerekir.”</vt:lpstr>
      <vt:lpstr>PowerPoint Sunusu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Esra ÇAKMAK</cp:lastModifiedBy>
  <cp:revision>112</cp:revision>
  <dcterms:created xsi:type="dcterms:W3CDTF">2017-11-01T05:55:49Z</dcterms:created>
  <dcterms:modified xsi:type="dcterms:W3CDTF">2021-11-03T11:00:17Z</dcterms:modified>
</cp:coreProperties>
</file>